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961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10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16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65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96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6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753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42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64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97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7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A0C04-29EC-4010-BFF9-F1586FE33587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6FACA-1FE2-4871-A573-E4A2C9A6D4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478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critères du PFT – numérique &amp; industrie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295" y="1460781"/>
            <a:ext cx="10361408" cy="52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25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Les critères du PFT – numérique &amp; industrie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critères du PFT – numérique &amp; industrie</dc:title>
  <dc:creator>Clemence CHIQUET</dc:creator>
  <cp:lastModifiedBy>Clemence CHIQUET</cp:lastModifiedBy>
  <cp:revision>1</cp:revision>
  <dcterms:created xsi:type="dcterms:W3CDTF">2016-12-02T10:47:24Z</dcterms:created>
  <dcterms:modified xsi:type="dcterms:W3CDTF">2016-12-02T10:47:37Z</dcterms:modified>
</cp:coreProperties>
</file>